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5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95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343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3584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938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638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332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82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01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071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6074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845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28932-385F-4066-B3BD-DCE5C44CFBAD}" type="datetimeFigureOut">
              <a:rPr lang="ru-RU" smtClean="0"/>
              <a:t>19.03.2021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CE22E-24D8-48B1-9A98-68F3B3F0959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82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ology.ru/blog/python" TargetMode="External"/><Relationship Id="rId2" Type="http://schemas.openxmlformats.org/officeDocument/2006/relationships/hyperlink" Target="https://wombat.org.ua/AByteOfPython/AByteofPythonRussian-2.0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-start.top/ru/progru/pythonru/pygamer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mp4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4" Type="http://schemas.openxmlformats.org/officeDocument/2006/relationships/video" Target="../media/media3.mp4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571" y="0"/>
            <a:ext cx="1175501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ru-RU" sz="3200" dirty="0"/>
              <a:t>II </a:t>
            </a:r>
            <a:r>
              <a:rPr lang="ru-RU" sz="3200" dirty="0" smtClean="0"/>
              <a:t>тур </a:t>
            </a:r>
            <a:r>
              <a:rPr lang="ru-RU" sz="3200" dirty="0"/>
              <a:t>муниципального </a:t>
            </a:r>
            <a:r>
              <a:rPr lang="ru-RU" sz="3200" dirty="0" smtClean="0"/>
              <a:t>этапа</a:t>
            </a:r>
            <a:endParaRPr lang="ru-RU" sz="3200" dirty="0"/>
          </a:p>
          <a:p>
            <a:pPr algn="ctr"/>
            <a:r>
              <a:rPr lang="ru-RU" sz="3200" dirty="0"/>
              <a:t>областной научно-исследовательской конференции </a:t>
            </a:r>
            <a:r>
              <a:rPr lang="ru-RU" sz="3200" dirty="0" smtClean="0"/>
              <a:t>обучающихся</a:t>
            </a:r>
            <a:endParaRPr lang="ru-RU" sz="3200" dirty="0"/>
          </a:p>
          <a:p>
            <a:pPr algn="ctr"/>
            <a:r>
              <a:rPr lang="ru-RU" sz="3200" dirty="0"/>
              <a:t>«Кузбасская школьная академия наук»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059732" y="2388688"/>
            <a:ext cx="57144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первой игры</a:t>
            </a:r>
            <a:endParaRPr lang="ru-RU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97691" y="3803075"/>
            <a:ext cx="30943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Шутов Артём Станиславович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Ученик 7 класса Б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Гимназии №32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Демченко Наталья Сергеевна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Учитель информатики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Гимназии №32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059732" y="6281175"/>
            <a:ext cx="6096000" cy="590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г. Новокузнецк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2021 г.</a:t>
            </a:r>
            <a:endParaRPr lang="ru-RU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744" y="3215811"/>
            <a:ext cx="3505200" cy="3505200"/>
          </a:xfrm>
          <a:prstGeom prst="rect">
            <a:avLst/>
          </a:prstGeom>
        </p:spPr>
      </p:pic>
      <p:sp>
        <p:nvSpPr>
          <p:cNvPr id="2" name="AutoShape 2" descr="https://cdn.worldvectorlogo.com/logos/c.svg"/>
          <p:cNvSpPr>
            <a:spLocks noChangeAspect="1" noChangeArrowheads="1"/>
          </p:cNvSpPr>
          <p:nvPr/>
        </p:nvSpPr>
        <p:spPr bwMode="auto">
          <a:xfrm>
            <a:off x="155575" y="48079"/>
            <a:ext cx="112259" cy="1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https://miro.medium.com/max/847/1*qQwm9J6ZhYs1FFsbTjCTk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97" y="1436110"/>
            <a:ext cx="2971346" cy="215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19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9716" y="121920"/>
            <a:ext cx="56398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противника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9495" y="2235200"/>
            <a:ext cx="210025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zet</a:t>
            </a:r>
            <a:endParaRPr lang="ru-RU" sz="1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239" y="2485823"/>
            <a:ext cx="2580612" cy="15608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03" y="3383280"/>
            <a:ext cx="5300745" cy="5397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803" y="3358271"/>
            <a:ext cx="5112674" cy="5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5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24467 -0.035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37044 -0.20949 " pathEditMode="relative" rAng="0" ptsTypes="AA">
                                      <p:cBhvr>
                                        <p:cTn id="25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29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33008 -0.03935 " pathEditMode="relative" rAng="0" ptsTypes="AA">
                                      <p:cBhvr>
                                        <p:cTn id="32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10" y="-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-0.32656 0.1324 " pathEditMode="relative" rAng="0" ptsTypes="AA">
                                      <p:cBhvr>
                                        <p:cTn id="39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8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1"/>
      <p:bldP spid="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1291" y="121920"/>
            <a:ext cx="445666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стрелы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5840" y="2092960"/>
            <a:ext cx="4886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Arrow</a:t>
            </a:r>
            <a:endParaRPr lang="ru-RU" sz="1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973" y="3124011"/>
            <a:ext cx="6556519" cy="63501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747" y="2751681"/>
            <a:ext cx="3220391" cy="14033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230" y="2296161"/>
            <a:ext cx="4987437" cy="2607374"/>
          </a:xfrm>
          <a:prstGeom prst="rect">
            <a:avLst/>
          </a:prstGeom>
        </p:spPr>
      </p:pic>
      <p:pic>
        <p:nvPicPr>
          <p:cNvPr id="9" name="2020-12-24 19-33-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41085" y="1199568"/>
            <a:ext cx="4708813" cy="26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60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24467 -0.035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4" fill="hold" grpId="1" nodeType="after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-0.24727 -0.29004 " pathEditMode="relative" rAng="0" ptsTypes="AA">
                                      <p:cBhvr>
                                        <p:cTn id="22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-0.37566 0.12014 " pathEditMode="relative" rAng="0" ptsTypes="AA">
                                      <p:cBhvr>
                                        <p:cTn id="29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89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02382 0.25856 " pathEditMode="relative" rAng="0" ptsTypes="AA">
                                      <p:cBhvr>
                                        <p:cTn id="36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54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" grpId="0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40684" y="121920"/>
            <a:ext cx="469788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очков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3889586" y="2006600"/>
            <a:ext cx="61095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endParaRPr lang="ru-RU" sz="1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14" y="2929467"/>
            <a:ext cx="6770301" cy="6781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004" y="2432361"/>
            <a:ext cx="6790406" cy="5399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253" y="3321934"/>
            <a:ext cx="6227907" cy="15656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471" y="1449233"/>
            <a:ext cx="6760629" cy="19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9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30235 -0.04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17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21445 -0.2581 " pathEditMode="relative" rAng="0" ptsTypes="AA">
                                      <p:cBhvr>
                                        <p:cTn id="23" dur="1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22357 -0.05023 " pathEditMode="relative" rAng="0" ptsTypes="AA">
                                      <p:cBhvr>
                                        <p:cTn id="33" dur="1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5" y="-25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-0.2375 -0.03055 " pathEditMode="relative" rAng="0" ptsTypes="AA">
                                      <p:cBhvr>
                                        <p:cTn id="35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75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24427 0.49792 " pathEditMode="relative" rAng="0" ptsTypes="AA">
                                      <p:cBhvr>
                                        <p:cTn id="42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14" y="2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2780" y="121920"/>
            <a:ext cx="201369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Дизайн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365" y="1909483"/>
            <a:ext cx="7308915" cy="19781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28" y="3241072"/>
            <a:ext cx="5410010" cy="12930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434" y="6985321"/>
            <a:ext cx="5210412" cy="12754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-1594308"/>
            <a:ext cx="5729141" cy="15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62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41263 -0.0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38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18685 1.85185E-6 C -0.27057 1.85185E-6 -0.3737 -0.07963 -0.3737 -0.14421 L -0.3737 -0.28843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85" y="-1442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4.07407E-6 L -0.50156 -0.3504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78" y="-175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3.7037E-6 L -0.4849 0.3004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45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1589" y="121920"/>
            <a:ext cx="1816075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9277" y="737523"/>
            <a:ext cx="11822723" cy="551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Мы познакомились с языком программированием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Я не могу не отметить его преимущества над другими языками программирования. Он лёгкий и простой, в нем может разобраться каждый желающий.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Изучая теорию, мне захотелось испробовать весь потенциал (в моём случае, основы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данного языка. В результате, мной была создана простая игра.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 время работы у меня возникло 2 проблемы. Первая, это то, что изначально я не мог установить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его библиотеку. Эту проблему я решил, переименовав свой компьютер английскими буквами. Вторая проблема была в том, что я не мог настроить физику стрелы, а также засчитывание очков. Благо есть форум «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Stackoverflow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», в котором я нашёл решение своей проблемы.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целом работа была интересной. В дальнейшем планирую выбор профессии, связанной с Информатикой, а, значит, полученные в ходе денной работы знания, мне обязательно пригодятся.</a:t>
            </a:r>
          </a:p>
        </p:txBody>
      </p:sp>
    </p:spTree>
    <p:extLst>
      <p:ext uri="{BB962C8B-B14F-4D97-AF65-F5344CB8AC3E}">
        <p14:creationId xmlns:p14="http://schemas.microsoft.com/office/powerpoint/2010/main" val="3115554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30900" y="121920"/>
            <a:ext cx="311745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Литература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606" y="2106592"/>
            <a:ext cx="1083450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Книга укус питона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 Byte of Python): </a:t>
            </a:r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https://wombat.org.ua/AByteOfPython/AByteofPythonRussian-2.02.pdf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ru-RU" sz="2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sz="26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netology</a:t>
            </a:r>
            <a:r>
              <a:rPr lang="ru-RU" sz="2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.</a:t>
            </a:r>
            <a:r>
              <a:rPr lang="en-US" sz="2600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ru</a:t>
            </a:r>
            <a:r>
              <a:rPr lang="ru-RU" sz="2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blog</a:t>
            </a:r>
            <a:r>
              <a:rPr lang="ru-RU" sz="2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python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Документация про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ru-R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6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https://web-start.top/ru/progru/pythonru/pygameru</a:t>
            </a:r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35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2211" y="121920"/>
            <a:ext cx="551484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2021-02-04 18-42-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7849" y="1587173"/>
            <a:ext cx="6983566" cy="39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30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8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49436" y="27676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4536" y="105053"/>
            <a:ext cx="116366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ктуальность темы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заключается в том, что программирование в современном мире глубоко вошло в быт, что большинство людей перестали замечать, как сильно поменялась их жизнь. Знание языков программирования открывает перед человеком широкие перспективы в выборе профессии. А развитие навыков в этой сфере поможет человеку найти высокооплачиваемою работу мечты в любой стране, а возможно и удаленно.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программиста востребована в нынешнее время. Большинство программ зачастую написаны на половину, а может быть и полностью на питоне. Одна из самых известных языков библиотек это 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и «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315608" y="685800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Aft>
                <a:spcPts val="0"/>
              </a:spcAft>
            </a:pP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Ход работы:</a:t>
            </a:r>
            <a:endParaRPr lang="en-US" sz="24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Выбор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библиотеки и её установка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игрового окна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заднего фона и персонажей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стрелы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Начисление очков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192000" y="4300312"/>
            <a:ext cx="6096000" cy="241091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Задачи: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основы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языка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программирования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Python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Частично изучить библиотеку «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</a:p>
          <a:p>
            <a:pPr marL="342900" lvl="0" indent="-342900" algn="just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Написать код игры и сделать небольшой дизайн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4020456" y="7290255"/>
            <a:ext cx="6096000" cy="93358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>
              <a:spcAft>
                <a:spcPts val="800"/>
              </a:spcAft>
            </a:pP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 исследований:</a:t>
            </a:r>
            <a:endParaRPr lang="ru-RU" sz="24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Компьютерная игра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741150" y="7105588"/>
            <a:ext cx="6096000" cy="130292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>
              <a:spcAft>
                <a:spcPts val="800"/>
              </a:spcAft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Предмет исследований: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Особенности создания компьютерной игры на языке программирования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2533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00039 -0.5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60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2.96296E-6 L -0.00053 -0.6458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64584 L -0.26485 -0.986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1" y="-1703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53216 -0.1446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15" y="-7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1.48148E-6 L 0.37917 -0.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58" y="-17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1.48148E-6 L -0.47018 -0.9680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16" y="-4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15266" y="0"/>
            <a:ext cx="4748672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</a:t>
            </a:r>
            <a:r>
              <a:rPr lang="en-US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282373"/>
            <a:ext cx="6408056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высокоуровневый язык программирования с динамической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типизацией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язык на котором можно одинаково успешно разрабатывать системные приложения с графическим интерфейсом, утилиты командной строки, научные приложения, игры, приложения для веб и много другое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“Питона” есть множество библиотек, например,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другие.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96" y="83493"/>
            <a:ext cx="2121227" cy="21212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56" y="5240020"/>
            <a:ext cx="5468772" cy="16179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500" y="2285693"/>
            <a:ext cx="5510328" cy="242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78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0439" y="0"/>
            <a:ext cx="467833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создания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796280" y="-2300630"/>
            <a:ext cx="6929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Первый релиз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состоялся в 1991 году, а его создателем был Гвидо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ван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Россум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этот язык был создан, чтобы заменить собой язык 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 работе над которым принимал участие будущий автор «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Пайтона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40" y="1089333"/>
            <a:ext cx="3423920" cy="513588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345639" y="253388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Стоит отметить, что </a:t>
            </a:r>
            <a:r>
              <a:rPr lang="ru-RU" sz="2800" dirty="0" err="1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Пайтон</a:t>
            </a:r>
            <a:r>
              <a:rPr lang="ru-RU" sz="2800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изначально позиционировался как "язык для каждого", поэтому большой упор делался на читаемость кода и лаконичность синтаксиса.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823874" y="6858000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версии 2.0 появились знаменитые "списковые включения" ("</a:t>
            </a:r>
            <a:r>
              <a:rPr lang="ru-RU" sz="2800" dirty="0" err="1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list</a:t>
            </a:r>
            <a:r>
              <a:rPr lang="ru-RU" sz="2800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800" dirty="0" err="1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comprehensions</a:t>
            </a:r>
            <a:r>
              <a:rPr lang="ru-RU" sz="2800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"), позаимствованные из языков </a:t>
            </a:r>
            <a:r>
              <a:rPr lang="ru-RU" sz="2800" i="1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SETL</a:t>
            </a:r>
            <a:r>
              <a:rPr lang="ru-RU" sz="2800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и </a:t>
            </a:r>
            <a:r>
              <a:rPr lang="ru-RU" sz="2800" i="1" dirty="0" err="1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Haskell</a:t>
            </a:r>
            <a:r>
              <a:rPr lang="ru-RU" sz="2800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048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4905 0.5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8" y="2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-0.11849 -1.85185E-6 C -0.17149 -1.85185E-6 -0.23685 -0.0743 -0.23685 -0.13449 L -0.23685 -0.26875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49" y="-134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91667E-6 2.59259E-6 L -0.59687 -0.4967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44" y="-2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1459" y="121920"/>
            <a:ext cx="471629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Где используется?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63758" y="993204"/>
            <a:ext cx="116032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Spotify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используют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анализа данных и создания рекомендаций.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463758" y="2184009"/>
            <a:ext cx="104704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Walt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Disney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как скриптовый язык для анимации.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2463758" y="2876986"/>
            <a:ext cx="8103052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YouTube</a:t>
            </a: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2800" b="1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Instagram</a:t>
            </a: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целиком написаны на </a:t>
            </a:r>
            <a:r>
              <a:rPr lang="ru-RU" sz="28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463758" y="3569004"/>
            <a:ext cx="11618502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«</a:t>
            </a:r>
            <a:r>
              <a:rPr lang="ru-RU" sz="28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Сбербанке</a:t>
            </a: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en-US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(в нынешнее время </a:t>
            </a:r>
            <a:r>
              <a:rPr lang="ru-RU" sz="28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28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Сбер</a:t>
            </a:r>
            <a:r>
              <a:rPr lang="ru-RU" sz="28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en-US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управления банкоматами.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5267184" y="522651"/>
            <a:ext cx="2994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Веб-разработка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5267183" y="1026716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2.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5267182" y="1569091"/>
            <a:ext cx="4301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Мобильные приложения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5267181" y="2092156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Игры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267180" y="2615376"/>
            <a:ext cx="3853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Встроенные</a:t>
            </a:r>
            <a:r>
              <a:rPr lang="ru-RU" sz="2800" dirty="0"/>
              <a:t> системы.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5267179" y="3153664"/>
            <a:ext cx="528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2800" dirty="0" smtClean="0"/>
              <a:t>6. 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</a:t>
            </a:r>
            <a:r>
              <a:rPr lang="ru-RU" sz="2800" dirty="0" smtClean="0"/>
              <a:t> </a:t>
            </a:r>
            <a:r>
              <a:rPr lang="ru-RU" sz="2800" dirty="0"/>
              <a:t>различных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скриптов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058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35209 -0.028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4" y="-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33333E-6 L -1.02175 -0.016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94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-1.02422 -0.04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11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7.40741E-7 L -1.0237 -0.0398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85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1.02123 -0.0402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68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0.43072 0.0134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0.43073 0.0062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43073 -0.0018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43177 0.003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43177 -4.44444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42981 0.0023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 build="allAtOnce"/>
      <p:bldP spid="8" grpId="0"/>
      <p:bldP spid="8" grpId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6979" y="121920"/>
            <a:ext cx="798526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библиотеки и установка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25" y="1308358"/>
            <a:ext cx="5468772" cy="16179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8" y="1652954"/>
            <a:ext cx="11662208" cy="13616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25" y="2836114"/>
            <a:ext cx="5580185" cy="19109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512" y="2900023"/>
            <a:ext cx="3833192" cy="2110923"/>
          </a:xfrm>
          <a:prstGeom prst="rect">
            <a:avLst/>
          </a:prstGeom>
        </p:spPr>
      </p:pic>
      <p:pic>
        <p:nvPicPr>
          <p:cNvPr id="8" name="шибка пип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6028" y="878039"/>
            <a:ext cx="10143207" cy="57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849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30717 -0.1349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-675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-4.81481E-6 L 2.08333E-6 -0.2358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055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27448 -0.1951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4" y="-97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700" fill="hold"/>
                                        <p:tgtEl>
                                          <p:spTgt spid="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203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7811" y="121920"/>
            <a:ext cx="618361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3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игрового окна</a:t>
            </a:r>
            <a:endParaRPr lang="ru-RU" sz="4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5648" y="1086936"/>
            <a:ext cx="6027942" cy="4237087"/>
          </a:xfrm>
          <a:prstGeom prst="rect">
            <a:avLst/>
          </a:prstGeom>
        </p:spPr>
      </p:pic>
      <p:pic>
        <p:nvPicPr>
          <p:cNvPr id="6" name="окн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50558" y="2114209"/>
            <a:ext cx="6678121" cy="37564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5282" y="2599636"/>
            <a:ext cx="4968671" cy="121168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4155" y="1779104"/>
            <a:ext cx="6249435" cy="2476997"/>
          </a:xfrm>
          <a:prstGeom prst="rect">
            <a:avLst/>
          </a:prstGeom>
        </p:spPr>
      </p:pic>
      <p:pic>
        <p:nvPicPr>
          <p:cNvPr id="9" name="окно статичное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93816" y="1086936"/>
            <a:ext cx="8991601" cy="50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89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-0.24467 -0.035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7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1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48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385"/>
                            </p:stCondLst>
                            <p:childTnLst>
                              <p:par>
                                <p:cTn id="63" presetID="21" presetClass="exit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6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2291" y="0"/>
            <a:ext cx="11350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/>
              <a:t>Создание заднего фона и нашего персонажа.</a:t>
            </a:r>
            <a:endParaRPr lang="ru-R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452880"/>
            <a:ext cx="3328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70800" y="2428240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73251" y="4244757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Player</a:t>
            </a:r>
            <a:endParaRPr lang="ru-RU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30255" y="2173534"/>
            <a:ext cx="7538720" cy="2569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screen.fill</a:t>
            </a:r>
            <a:r>
              <a:rPr lang="en-US" sz="4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 (0,255, 0) )</a:t>
            </a:r>
            <a:endParaRPr lang="ru-RU" sz="4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window.blit</a:t>
            </a:r>
            <a:r>
              <a:rPr lang="en-US" sz="4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(screen, (0, 0))</a:t>
            </a:r>
            <a:endParaRPr lang="ru-RU" sz="4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pygame</a:t>
            </a:r>
            <a:r>
              <a:rPr lang="ru-RU" sz="4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4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display</a:t>
            </a:r>
            <a:r>
              <a:rPr lang="ru-RU" sz="4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4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ru-RU" sz="4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lang="ru-RU" sz="4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тест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8461" y="769441"/>
            <a:ext cx="9430300" cy="53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79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00065 -0.1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3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94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693" y="165947"/>
            <a:ext cx="12063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наш персонаж двигался, пропишем это: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362" y="1320873"/>
            <a:ext cx="9313146" cy="54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654</Words>
  <Application>Microsoft Office PowerPoint</Application>
  <PresentationFormat>Широкоэкранный</PresentationFormat>
  <Paragraphs>74</Paragraphs>
  <Slides>16</Slides>
  <Notes>0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DEXP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ArtFer Chelovek</dc:creator>
  <cp:lastModifiedBy>ArtFer Chelovek</cp:lastModifiedBy>
  <cp:revision>35</cp:revision>
  <dcterms:created xsi:type="dcterms:W3CDTF">2020-12-23T11:42:45Z</dcterms:created>
  <dcterms:modified xsi:type="dcterms:W3CDTF">2021-03-19T10:57:01Z</dcterms:modified>
</cp:coreProperties>
</file>